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95" r:id="rId4"/>
    <p:sldId id="294" r:id="rId5"/>
    <p:sldId id="268" r:id="rId6"/>
    <p:sldId id="272" r:id="rId7"/>
    <p:sldId id="262" r:id="rId8"/>
    <p:sldId id="260" r:id="rId9"/>
    <p:sldId id="259" r:id="rId10"/>
    <p:sldId id="273" r:id="rId11"/>
    <p:sldId id="264" r:id="rId12"/>
    <p:sldId id="277" r:id="rId13"/>
    <p:sldId id="279" r:id="rId14"/>
    <p:sldId id="281" r:id="rId15"/>
    <p:sldId id="286" r:id="rId16"/>
    <p:sldId id="285" r:id="rId17"/>
    <p:sldId id="269" r:id="rId18"/>
    <p:sldId id="270" r:id="rId19"/>
    <p:sldId id="293" r:id="rId20"/>
    <p:sldId id="284" r:id="rId21"/>
    <p:sldId id="282" r:id="rId22"/>
    <p:sldId id="292" r:id="rId23"/>
    <p:sldId id="265" r:id="rId24"/>
    <p:sldId id="288" r:id="rId25"/>
    <p:sldId id="290" r:id="rId26"/>
    <p:sldId id="291" r:id="rId27"/>
    <p:sldId id="278" r:id="rId28"/>
    <p:sldId id="271" r:id="rId29"/>
    <p:sldId id="287" r:id="rId30"/>
    <p:sldId id="274" r:id="rId31"/>
    <p:sldId id="29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9D2D9-B4DE-4975-80D5-E6664F74673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A80C5-5C85-4D6E-A9D3-09E3F7F08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১০-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কৃষাণি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আনন্দে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চালের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পায়েস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পিঠা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পুলি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এটাই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১১-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নবান্নে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উৎসবে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কামলা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ছেলারা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লুঙ্গি,গামছা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শাড়ি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চুড়ি,লেস-ফিতা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-ই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১২-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ফেরিওয়ালা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কিনে,ভিক্ষুক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ভাতের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উৎসবে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জমে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নবান্ন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-ই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১৩-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নবান্ন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বৈশাখে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বোরো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বোরো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নবান্ন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১৪-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শারদীয়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সংগে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১৫-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১৬-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১৭-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নববর্ষের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সাংস্কৃতির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প্রাচিন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আচার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পত্তন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গ্রামিণ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আমানি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“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১৮-এই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বৈশাখের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আগের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গৃহিণীরা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ঢেলে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কচি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দিতেন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আতপ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চালও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দিতেন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ভিজানো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ছিটিয়ে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হালচাষ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যেতেন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-ই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১৯-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বৈশাখের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হাঁড়ি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ঝুড়ি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দা-কাস্তে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জিনিষও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থাকতো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-ই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২০-এই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জমিদার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২১-এই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হালখাতা্র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পাওনা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পরিশোধের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এট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-ই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২২ –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নববর্ষে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যাত্রাপালা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কবিগান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, ও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-ই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।,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২৩-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গ্রাম্য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২৪-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গ্রাম্য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বসতো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তাঁতের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লুঙ্গি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গামছা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চুড়ি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প্রাসধনী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২৫-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শিক্ষার্থীদ্বারা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করাবেন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২৬-যাত্রা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২৭-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গ্রামিণ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গ্রাম্য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-ই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২৮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২৯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০৩-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উপরের২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হয়তোবা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----।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কৃষি।নিচের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হয়তোবা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----।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অনষ্ঠানের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আসব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৩০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smtClean="0">
                <a:latin typeface="NikoshBAN" pitchFamily="2" charset="0"/>
                <a:cs typeface="NikoshBAN" pitchFamily="2" charset="0"/>
              </a:rPr>
              <a:t>৩১</a:t>
            </a:r>
            <a:endParaRPr lang="en-US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স্লাইড</a:t>
            </a:r>
            <a:r>
              <a:rPr lang="en-US" dirty="0" smtClean="0"/>
              <a:t> </a:t>
            </a:r>
            <a:r>
              <a:rPr lang="en-US" dirty="0" err="1" smtClean="0"/>
              <a:t>নং</a:t>
            </a:r>
            <a:r>
              <a:rPr lang="en-US" baseline="0" dirty="0" smtClean="0"/>
              <a:t> ০৫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০৬-</a:t>
            </a:r>
            <a:r>
              <a:rPr lang="en-US" sz="1200" b="0" i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ফসল </a:t>
            </a:r>
            <a:r>
              <a:rPr lang="en-US" sz="1200" b="0" i="1" u="sng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ফলানোর</a:t>
            </a:r>
            <a:r>
              <a:rPr lang="en-US" sz="1200" b="0" i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i="1" u="sng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1200" b="0" i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i="1" u="sng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মূহুর্তে</a:t>
            </a:r>
            <a:r>
              <a:rPr lang="en-US" sz="1200" b="0" i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i="1" u="sng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b="0" i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i="1" u="sng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b="0" i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i="1" u="sng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1200" b="0" i="1" u="sng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i="1" u="sng" cap="none" spc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="0" i="1" u="sng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,( </a:t>
            </a:r>
            <a:r>
              <a:rPr lang="en-US" sz="1200" b="0" i="1" u="sng" cap="none" spc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1200" b="0" i="1" u="sng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i="1" u="sng" cap="none" spc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হাড়ভাঙা</a:t>
            </a:r>
            <a:r>
              <a:rPr lang="en-US" sz="1200" b="0" i="1" u="sng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i="1" u="sng" cap="none" spc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খাটুনি</a:t>
            </a:r>
            <a:r>
              <a:rPr lang="en-US" sz="1200" b="0" i="1" u="sng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i="1" u="sng" cap="none" spc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খাটে</a:t>
            </a:r>
            <a:r>
              <a:rPr lang="en-US" sz="1200" b="0" i="1" u="sng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="0" i="1" u="sng" cap="none" spc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1200" b="0" i="1" u="sng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i="1" u="sng" cap="none" spc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1200" b="0" i="1" u="sng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i="1" u="sng" cap="none" spc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সম্মুখে</a:t>
            </a:r>
            <a:r>
              <a:rPr lang="en-US" sz="1200" b="0" i="1" u="sng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i="1" u="sng" cap="none" spc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1200" b="0" i="1" u="sng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="0" i="1" u="sng" cap="none" spc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1200" b="0" i="1" u="sng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i="1" u="sng" cap="none" spc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লুটপাটের</a:t>
            </a:r>
            <a:r>
              <a:rPr lang="en-US" sz="1200" b="0" i="1" u="sng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i="1" u="sng" cap="none" spc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শংকা</a:t>
            </a:r>
            <a:r>
              <a:rPr lang="en-US" sz="1200" b="0" i="1" u="sng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1200" b="0" i="1" u="sng" cap="none" spc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1200" b="0" i="1" u="sng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i="1" u="sng" cap="none" spc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রোগ-বালাই</a:t>
            </a:r>
            <a:r>
              <a:rPr lang="en-US" sz="1200" b="0" i="1" u="sng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="0" i="1" u="sng" cap="none" spc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পতঙ্গের</a:t>
            </a:r>
            <a:r>
              <a:rPr lang="en-US" sz="1200" b="0" i="1" u="sng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i="1" u="sng" cap="none" spc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1200" b="0" i="1" u="sng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)</a:t>
            </a:r>
            <a:r>
              <a:rPr lang="en-US" sz="1200" b="0" i="1" u="sng" cap="none" spc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sz="1200" b="0" i="1" u="sng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i="1" u="sng" cap="none" spc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="0" i="1" u="sng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i="1" u="sng" cap="none" spc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="0" i="1" u="sng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i="1" u="sng" cap="none" spc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200" b="0" i="1" u="sng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b="0" i="1" u="sng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০৭-ফসল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ফলানোর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মূহূর্ত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পারেন,অতঃপর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। (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আঙ্গিনায়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এনে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জড়ো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০৮-  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ফলানোর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মূহূর্ত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পারেন,অতঃপর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। (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কৃষক-কৃষাণির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আনন্দের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ঝাড়া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রোদে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শুকিয়ে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গোলায়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ভরা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কৃষাণি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ব্যস্ত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পড়েন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)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এটাই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০৯- 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আনন্দে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ঢেকি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ব্যস্ত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পড়েন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ভেনে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করেন,নতুন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গুড়া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i="1" u="sng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="0" i="1" u="sng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8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griculture\class 6\file 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  <p:pic>
        <p:nvPicPr>
          <p:cNvPr id="3" name="Picture 3" descr="D:\agriculture\6-8class agriculture picture\Welcome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971800"/>
            <a:ext cx="4686300" cy="3124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E:\Bagerhat contain\My picture\New folder\ai160218n65605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0"/>
            <a:ext cx="1876425" cy="1828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676400"/>
            <a:ext cx="91440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</a:t>
            </a:r>
            <a:r>
              <a:rPr lang="bn-BD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BD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পক্ষ থেকে সবাইকে</a:t>
            </a:r>
            <a:endParaRPr lang="en-US" sz="4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edCurtain(satyr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4822" y="0"/>
            <a:ext cx="9228822" cy="6797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newschittagong24.com/wp-content/uploads/2014/11/%E0%A6%A8%E0%A6%AC%E0%A6%BE%E0%A6%A8%E0%A7%8D%E0%A6%A8%E0%A7%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754" y="1066800"/>
            <a:ext cx="4170966" cy="3124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" name="Picture 8" descr="http://newengland.eidesh.com/bangladesh/img/Literatures/139079788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0431" y="1066800"/>
            <a:ext cx="4134969" cy="3124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3429000" y="0"/>
            <a:ext cx="20585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নবান্ন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4267200"/>
            <a:ext cx="25859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চালের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পায়েস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4267200"/>
            <a:ext cx="13965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পিঠা-পুলি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ekush.files.wordpress.com/2012/05/051212_0551_1.jpg?w=6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847164"/>
            <a:ext cx="2784489" cy="19491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Picture 2" descr="http://www.amadergoniganj.netai.net/images/gallery/mela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8037" y="838200"/>
            <a:ext cx="2747363" cy="18934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2" descr="https://kobitaashore.files.wordpress.com/2015/03/cultu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889" y="838200"/>
            <a:ext cx="2756647" cy="19491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3429000" y="0"/>
            <a:ext cx="2058577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নবান্ন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http://paimages.prothom-alo.com/contents/cache/images/800x500x1/uploads/media/2015/04/14/b9e9ab4bf745d17253f858f45fc48e3b-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730487"/>
            <a:ext cx="3200400" cy="23655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Picture 7" descr="http://archive.ittefaq.com.bd/admin/news_images/2013/06/27/thumbnails/image_5145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3728721"/>
            <a:ext cx="3130826" cy="23469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9" name="Rectangle 8"/>
          <p:cNvSpPr/>
          <p:nvPr/>
        </p:nvSpPr>
        <p:spPr>
          <a:xfrm>
            <a:off x="1524000" y="6096000"/>
            <a:ext cx="5639685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কামলা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ছেলেরা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লুঙ্গি-গেঞ্জি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2819400"/>
            <a:ext cx="7003840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শাড়ি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চুড়ি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লেস-ফিতা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ncrypted-tbn0.gstatic.com/images?q=tbn:ANd9GcSBAd6Gy3lQYU8ghGImDCoXB7nLQe4UKhOhj9XJKmYvvQQfNA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09601"/>
            <a:ext cx="2456283" cy="2057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838200" y="3124200"/>
            <a:ext cx="19716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ফেরিওয়ালা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http://1.bp.blogspot.com/-qwuk_8pMN-A/VM3L6xbdylI/AAAAAAAAByM/Akb0hxaHPDM/s1600/20SM_Old_age_1_jpg_1087006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609601"/>
            <a:ext cx="2456283" cy="2057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4"/>
          <p:cNvSpPr/>
          <p:nvPr/>
        </p:nvSpPr>
        <p:spPr>
          <a:xfrm>
            <a:off x="4495800" y="3124200"/>
            <a:ext cx="4495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ভিক্ষুকও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0"/>
            <a:ext cx="20585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নবান্ন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 descr="http://www.tnews247.com/upload/12_04/9966_4642302987276_585157804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399" y="4191000"/>
            <a:ext cx="2971801" cy="25547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Picture 7" descr="http://s3.amazonaws.com/somewherein/assets/images/thumbs/sholok_1239717402_1-no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220578"/>
            <a:ext cx="2971800" cy="25612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9" name="Rectangle 8"/>
          <p:cNvSpPr/>
          <p:nvPr/>
        </p:nvSpPr>
        <p:spPr>
          <a:xfrm>
            <a:off x="3429000" y="4602540"/>
            <a:ext cx="22098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ভাতের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নবান্ন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D:\agriculture\images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609600"/>
            <a:ext cx="2172865" cy="20783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11" name="Straight Arrow Connector 10"/>
          <p:cNvCxnSpPr/>
          <p:nvPr/>
        </p:nvCxnSpPr>
        <p:spPr>
          <a:xfrm>
            <a:off x="2669941" y="1638301"/>
            <a:ext cx="54299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562600" y="1638301"/>
            <a:ext cx="457199" cy="104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ittefaq.com.bd/assets/images/news_images/2015/05/10/14311983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3587074" cy="23486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6868" name="Picture 4" descr="http://www.ittefaq.com.bd/assets/images/photo_gallery/2015/04/16/1429114416_2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657600"/>
            <a:ext cx="3312610" cy="25374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8434" name="Picture 2" descr="D:\agriculture\class seven\1428677493_t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1275" y="685800"/>
            <a:ext cx="3394125" cy="22556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4"/>
          <p:cNvSpPr/>
          <p:nvPr/>
        </p:nvSpPr>
        <p:spPr>
          <a:xfrm>
            <a:off x="2057400" y="0"/>
            <a:ext cx="4887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নবান্ন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উৎসব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971800"/>
            <a:ext cx="25362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বৈশাখে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বোরো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6248400"/>
            <a:ext cx="1683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নবান্ন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উৎসব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495800" y="2971800"/>
            <a:ext cx="44390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বোরো</a:t>
            </a:r>
            <a:r>
              <a:rPr lang="en-US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তোলা</a:t>
            </a:r>
            <a:endParaRPr lang="en-US" sz="32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cdn.bn.banglanews24.com/media/files/FU_1_4455257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1" y="680465"/>
            <a:ext cx="3047999" cy="23706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8918" name="Picture 6" descr="http://www.bogratimes24.com/wp-content/uploads/2014/10/durga-300x2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810000"/>
            <a:ext cx="3048000" cy="2438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8920" name="Picture 8" descr="http://www.dailyinqilab.com/news_original/1432402722_p-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144" y="679362"/>
            <a:ext cx="3032680" cy="23763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4"/>
          <p:cNvSpPr/>
          <p:nvPr/>
        </p:nvSpPr>
        <p:spPr>
          <a:xfrm>
            <a:off x="2057400" y="0"/>
            <a:ext cx="4887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নবান্ন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উৎসব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3124200"/>
            <a:ext cx="14606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ধান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6273225"/>
            <a:ext cx="19896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শারদীয়</a:t>
            </a:r>
            <a:r>
              <a:rPr lang="en-US" sz="32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উৎসব</a:t>
            </a:r>
            <a:endParaRPr lang="en-US" sz="3200" b="1" cap="all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3048000"/>
            <a:ext cx="28873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তোলা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0"/>
            <a:ext cx="2929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209800"/>
            <a:ext cx="8077200" cy="213360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নবান্ন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কৃষিভিত্তিক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newsnarayanganj24.net/media/imgAll/2015March/8998720150413145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8665299" cy="5562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2"/>
          <p:cNvSpPr/>
          <p:nvPr/>
        </p:nvSpPr>
        <p:spPr>
          <a:xfrm>
            <a:off x="2362200" y="0"/>
            <a:ext cx="2872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endParaRPr lang="en-US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0"/>
            <a:ext cx="21884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698" name="Picture 2" descr="https://c2.staticflickr.com/8/7112/6963012124_41351b7184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09" y="838200"/>
            <a:ext cx="4338637" cy="2895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2" descr="http://www.jagonews24.com/images/imgAll/2015February/ju201502261532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888219"/>
            <a:ext cx="4343810" cy="28700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Picture 2" descr="http://www.chtnews24.com/uploads/14284171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896033"/>
            <a:ext cx="4343811" cy="27710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" name="Picture 8" descr="http://forum.banglalibrary.org/extensions/image_upload/images/136593798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6333" y="840219"/>
            <a:ext cx="4284384" cy="28700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0"/>
            <a:ext cx="21884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24" name="Picture 4" descr="http://3.bp.blogspot.com/-yaNoXlS_sSs/T4wpHZ0KyyI/AAAAAAAACgM/75I5QNVC-GU/s1600/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733800"/>
            <a:ext cx="3962400" cy="2819400"/>
          </a:xfrm>
          <a:prstGeom prst="rect">
            <a:avLst/>
          </a:prstGeom>
          <a:noFill/>
        </p:spPr>
      </p:pic>
      <p:pic>
        <p:nvPicPr>
          <p:cNvPr id="30726" name="Picture 6" descr="http://forum.banglalibrary.org/extensions/image_upload/images/136593782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685800"/>
            <a:ext cx="3962400" cy="2845782"/>
          </a:xfrm>
          <a:prstGeom prst="rect">
            <a:avLst/>
          </a:prstGeom>
          <a:noFill/>
        </p:spPr>
      </p:pic>
      <p:pic>
        <p:nvPicPr>
          <p:cNvPr id="19458" name="Picture 2" descr="D:\agriculture\class 6\download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685800"/>
            <a:ext cx="3962400" cy="2815389"/>
          </a:xfrm>
          <a:prstGeom prst="rect">
            <a:avLst/>
          </a:prstGeom>
          <a:noFill/>
        </p:spPr>
      </p:pic>
      <p:pic>
        <p:nvPicPr>
          <p:cNvPr id="29698" name="Picture 2" descr="http://2.bp.blogspot.com/-0MsuxdwAkIc/VDLO1_RwbXI/AAAAAAAADlk/K0yOdxObS-E/s1600/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733800"/>
            <a:ext cx="3962400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wwwa.natunbarta.com/assets/images/photo_gallery/2015/02/27/pic-%284%29_6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775" y="762000"/>
            <a:ext cx="3982064" cy="2743199"/>
          </a:xfrm>
          <a:prstGeom prst="rect">
            <a:avLst/>
          </a:prstGeom>
          <a:noFill/>
        </p:spPr>
      </p:pic>
      <p:pic>
        <p:nvPicPr>
          <p:cNvPr id="50184" name="Picture 8" descr="http://previews.agefotostock.com/previewimage/bajaage/b14c7bad884559d717ff2be1f8a01de6/MWO-MW0069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6574" y="3962401"/>
            <a:ext cx="3982065" cy="27431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76600" y="0"/>
            <a:ext cx="21884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8" descr="http://previews.agefotostock.com/previewimage/bajaage/e79d0a774f3aa9f519d9708938da5ef2/PBG-PB1119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762000"/>
            <a:ext cx="3962400" cy="272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5638800"/>
            <a:ext cx="4572000" cy="1219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05400" y="4724400"/>
            <a:ext cx="4038600" cy="16764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shaikhmasudurrahman@gmail.com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873276"/>
            <a:ext cx="4953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শেখ-মাসুদুর</a:t>
            </a:r>
            <a:r>
              <a:rPr lang="en-US" sz="4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bn-BD" sz="4800" b="1" cap="none" spc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নওয়াপাড়া</a:t>
            </a:r>
            <a:r>
              <a:rPr lang="en-US" sz="4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ইয়াকুব</a:t>
            </a:r>
            <a:r>
              <a:rPr lang="en-US" sz="4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হাইস্কুল</a:t>
            </a:r>
            <a:r>
              <a:rPr lang="en-US" sz="4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4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বাগেরহা</a:t>
            </a:r>
            <a:r>
              <a:rPr lang="en-US" sz="4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ট।</a:t>
            </a:r>
            <a:endParaRPr lang="en-US" sz="48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838200"/>
            <a:ext cx="4419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en-US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</a:p>
          <a:p>
            <a:pPr algn="ctr"/>
            <a:r>
              <a:rPr lang="bn-BD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(পাঠ</a:t>
            </a:r>
            <a:r>
              <a:rPr lang="en-US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-8</a:t>
            </a:r>
            <a:r>
              <a:rPr lang="bn-BD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3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5934670"/>
            <a:ext cx="3810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০১৭১২-১৭৫৬৪২</a:t>
            </a:r>
            <a:endParaRPr lang="en-US" sz="32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 descr="C:\Users\HERA COMPUTER\Desktop\201608010015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347743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3.amazonaws.com/somewherein/pictures/masudrana49/04-2015/masudrana49_1067747442552c3b683eafe2.48677494_x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37879" y="966971"/>
            <a:ext cx="4281720" cy="39166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609600" y="5181600"/>
            <a:ext cx="8229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জমিদারি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জমিদাররা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করেন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0"/>
            <a:ext cx="21884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 descr="D:\agriculture\Ruby picture\hizri s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967290"/>
            <a:ext cx="4544805" cy="39095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cdn4.thedhakatimes.com/wp-content/uploads/2014/04/halkhat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4142217" cy="3124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7650" name="Picture 2" descr="https://encrypted-tbn1.gstatic.com/images?q=tbn:ANd9GcSEdB256e6lhAsi4TGeVvKSXSfaxz6rhf9O8Nl2nlfVtNxV69HRc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914400"/>
            <a:ext cx="4182828" cy="31371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" name="Rectangle 3"/>
          <p:cNvSpPr/>
          <p:nvPr/>
        </p:nvSpPr>
        <p:spPr>
          <a:xfrm>
            <a:off x="3276600" y="0"/>
            <a:ext cx="21884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ittefaq.com.bd/assets/images/news_images/2015/04/02/14279208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87821"/>
            <a:ext cx="3886200" cy="28939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9156" name="Picture 4" descr="http://i.ytimg.com/vi/ct3bKwG3H30/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763621"/>
            <a:ext cx="3886200" cy="28939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9158" name="Picture 6" descr="http://www.sachalayatan.com/files/8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762812"/>
            <a:ext cx="3886200" cy="29043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9160" name="Picture 8" descr="http://thedailylifenews.com/daily_life/wp-content/uploads/2015/04/bangladesher-lathi-khel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887821"/>
            <a:ext cx="3886200" cy="28939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Rectangle 6"/>
          <p:cNvSpPr/>
          <p:nvPr/>
        </p:nvSpPr>
        <p:spPr>
          <a:xfrm>
            <a:off x="3276600" y="0"/>
            <a:ext cx="21884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152400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গ্রাম্য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http://bn.banglapedia.org/images/thumb/b/bd/MelaBaishakhi.jpg/400px-MelaBaishak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4273947" cy="3886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Picture 2" descr="http://photos.bdnews24.com/media/2014/04/12/dinajpur-child-fair.jpg/ALTERNATES/w620/Dinajpur-Child-fa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371600"/>
            <a:ext cx="4267200" cy="3886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encrypted-tbn1.gstatic.com/images?q=tbn:ANd9GcTlZ6-GumlRBhXIlx1J_O3-SF1Dslx-6S6ZD6ZHh6JUq1QcJot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219200"/>
            <a:ext cx="2819400" cy="21687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7414" name="Picture 6" descr="http://img839.imageshack.us/img839/4424/gamchh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180122"/>
            <a:ext cx="2819400" cy="20964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7416" name="Picture 8" descr="https://encrypted-tbn2.gstatic.com/images?q=tbn:ANd9GcRl2CWc7iWQzuiRynL2AkwcBZcC5SWp_eN0B1mM7RE2f-5AGp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257469"/>
            <a:ext cx="2819400" cy="21176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7418" name="Picture 10" descr="http://dutimz.com/wp-content/uploads/2014/01/DSC0078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810000"/>
            <a:ext cx="2819400" cy="2114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Picture 2" descr="http://ournewsbd.com/wp-content/uploads/2014/09/2-900x45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3886200"/>
            <a:ext cx="2819400" cy="20964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Rectangle 6"/>
          <p:cNvSpPr/>
          <p:nvPr/>
        </p:nvSpPr>
        <p:spPr>
          <a:xfrm>
            <a:off x="3733800" y="152400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গ্রাম্য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voiceofbarisal.com/wp-content/uploads/2014/09/kalapara-pic1-kamer-21-09-2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1063712"/>
            <a:ext cx="3451411" cy="2670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7108" name="Picture 4" descr="http://www.amarblog.com/sites/default/files/imagecache/body/%20images/2009-04-21__cul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063712"/>
            <a:ext cx="3451412" cy="2667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7110" name="Picture 6" descr="http://s3.amazonaws.com/somewherein/assets/images/thumbs/obidur_1330268786_3-IMG_04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038599"/>
            <a:ext cx="3451412" cy="26670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7112" name="Picture 8" descr="http://3.bp.blogspot.com/-0rp-Y8YJo6E/VRe2AluQwGI/AAAAAAAAAGA/CMm7zi4KRfw/s1600/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038600"/>
            <a:ext cx="3451412" cy="2667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3733800" y="0"/>
            <a:ext cx="19736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গ্রাম্য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northnews24.com/wp-content/uploads/2015/04/jatra-pa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90600"/>
            <a:ext cx="8229600" cy="51093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3733800" y="0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গ্রাম্য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6150114"/>
            <a:ext cx="29065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রাতভর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যাত্রা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ylhetdiv.gov.bd/sites/default/files/www.sylhetdiv.gov.bd/_%E0%A6%9C%E0%A7%80%E0%A6%AC%E0%A6%A8-%E0%A6%93-%E0%A6%B8%E0%A6%82%E0%A6%B8%E0%A7%8D%E0%A6%95%E0%A7%83%E0%A6%A4%E0%A6%BF.4Wjpg.jpg?13740737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19200"/>
            <a:ext cx="8153400" cy="1981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7412" name="Picture 4" descr="http://uttorbangla.com/wp-content/uploads/2014/06/tha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657600"/>
            <a:ext cx="8153400" cy="1981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" name="Rectangle 3"/>
          <p:cNvSpPr/>
          <p:nvPr/>
        </p:nvSpPr>
        <p:spPr>
          <a:xfrm>
            <a:off x="1143000" y="5867400"/>
            <a:ext cx="71657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গ্রামিণ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সামাজিক-সাংস্কৃতিক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মেলা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0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গ্রাম্য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0"/>
            <a:ext cx="2476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219200"/>
            <a:ext cx="7696200" cy="228600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0"/>
            <a:ext cx="1829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505" y="1143000"/>
            <a:ext cx="49455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3200" b="1" cap="none" spc="0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নবান্ন</a:t>
            </a:r>
            <a:r>
              <a:rPr lang="en-US" sz="3200" b="1" cap="none" spc="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উৎসবে</a:t>
            </a:r>
            <a:r>
              <a:rPr lang="en-US" sz="3200" b="1" cap="none" spc="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3200" b="1" cap="none" spc="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cap="none" spc="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cap="none" spc="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b="1" cap="none" spc="0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8610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নববর্ষে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বাড়ীতে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আসার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306" y="3225225"/>
            <a:ext cx="41681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 </a:t>
            </a:r>
            <a:r>
              <a:rPr lang="en-US" sz="32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গ্রাম্য</a:t>
            </a:r>
            <a:r>
              <a:rPr lang="en-US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174" y="3987225"/>
            <a:ext cx="56589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 </a:t>
            </a:r>
            <a:r>
              <a:rPr lang="en-US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গ্রাম্য</a:t>
            </a:r>
            <a:r>
              <a:rPr lang="en-US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agriculture\class 6\downloa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" y="782320"/>
            <a:ext cx="3939446" cy="2799080"/>
          </a:xfrm>
          <a:prstGeom prst="rect">
            <a:avLst/>
          </a:prstGeom>
          <a:noFill/>
        </p:spPr>
      </p:pic>
      <p:pic>
        <p:nvPicPr>
          <p:cNvPr id="17411" name="Picture 3" descr="D:\agriculture\class seven\RiceThreshin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782320"/>
            <a:ext cx="3957320" cy="2799080"/>
          </a:xfrm>
          <a:prstGeom prst="rect">
            <a:avLst/>
          </a:prstGeom>
          <a:noFill/>
        </p:spPr>
      </p:pic>
      <p:pic>
        <p:nvPicPr>
          <p:cNvPr id="17413" name="Picture 5" descr="D:\hadis\Dinajpur-Child-fai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830320"/>
            <a:ext cx="3957320" cy="2799080"/>
          </a:xfrm>
          <a:prstGeom prst="rect">
            <a:avLst/>
          </a:prstGeom>
          <a:noFill/>
        </p:spPr>
      </p:pic>
      <p:pic>
        <p:nvPicPr>
          <p:cNvPr id="17414" name="Picture 6" descr="D:\agriculture\class6 lesson3\Bij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733800"/>
            <a:ext cx="4014542" cy="2895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62107" y="0"/>
            <a:ext cx="26725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52400"/>
            <a:ext cx="2610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752600"/>
            <a:ext cx="8610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গ্রাম্য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agriculture\part-4\20150310eq0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"/>
            <a:ext cx="8839200" cy="67665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3886200" y="2743200"/>
            <a:ext cx="32784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8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457200"/>
            <a:ext cx="3038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6139" y="2514600"/>
            <a:ext cx="6203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0242" y="0"/>
            <a:ext cx="2299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752600"/>
            <a:ext cx="6934200" cy="60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নবান্ন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048000"/>
            <a:ext cx="8839200" cy="83820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নবান্ন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কৃষিভিত্তিক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191000"/>
            <a:ext cx="7848600" cy="60960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334000"/>
            <a:ext cx="8458200" cy="91440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গ্রাম্য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মেলাকে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সামাজিক-সাংস্কৃতিক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92458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agriculture\6-8class agriculture picture\Agricultu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66800"/>
            <a:ext cx="2890683" cy="2133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4"/>
          <p:cNvSpPr/>
          <p:nvPr/>
        </p:nvSpPr>
        <p:spPr>
          <a:xfrm>
            <a:off x="381000" y="3200400"/>
            <a:ext cx="2116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হাড়ভাঙা খাটুনি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ttp://bdenvironment.com/bangla/wp-content/uploads/2014/08/%E0%A6%AE%E0%A6%A8%E0%A6%AA%E0%A7%81%E0%A6%B0%E0%A6%BE-%E0%A6%A6%E0%A7%8D%E0%A6%AC%E0%A7%80%E0%A6%AA%E0%A7%87%E0%A6%B0-%E0%A6%AD%E0%A7%8B%E0%A6%B2%E0%A6%BE%E0%A6%B0-%E0%A6%95%E0%A6%B2%E0%A6%BE%E0%A6%A4%E0%A6%B2%E0%A7%80-%E0%A6%9A%E0%A6%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990600"/>
            <a:ext cx="2890683" cy="2133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Rectangle 6"/>
          <p:cNvSpPr/>
          <p:nvPr/>
        </p:nvSpPr>
        <p:spPr>
          <a:xfrm>
            <a:off x="5105400" y="3200400"/>
            <a:ext cx="216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 দুর্যোগ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http://paimages.prothom-alo.com/contents/cache/images/350x0x1/uploads/media/2014/09/18/3d16754da13d89503691193fa1029ea3-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0917" y="990600"/>
            <a:ext cx="2890683" cy="2133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" name="Picture 9" descr="http://www.bdlive24.com/uploads/news/2014-11-18/full_1964875367_14163081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886200"/>
            <a:ext cx="2819400" cy="2114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1" name="Rectangle 10"/>
          <p:cNvSpPr/>
          <p:nvPr/>
        </p:nvSpPr>
        <p:spPr>
          <a:xfrm>
            <a:off x="533400" y="6096000"/>
            <a:ext cx="22300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লুটপাটের</a:t>
            </a:r>
            <a:r>
              <a:rPr lang="en-US" sz="32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শংকা</a:t>
            </a:r>
            <a:endParaRPr lang="en-US" sz="32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3" descr="http://www.probenews.com/uploaded_images/article/thumbnails_278/Forecast_for_Agri_dies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3886200"/>
            <a:ext cx="2791206" cy="2114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3" name="Rectangle 12"/>
          <p:cNvSpPr/>
          <p:nvPr/>
        </p:nvSpPr>
        <p:spPr>
          <a:xfrm>
            <a:off x="3352800" y="6096000"/>
            <a:ext cx="28039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ফসলের রোগ-বালাই </a:t>
            </a:r>
            <a:endParaRPr lang="en-US" sz="32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1" descr="http://knkagroltd.com/wp-content/uploads/2014/01/brown_planthopper_284x15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3886200"/>
            <a:ext cx="2791206" cy="2114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5" name="Rectangle 14"/>
          <p:cNvSpPr/>
          <p:nvPr/>
        </p:nvSpPr>
        <p:spPr>
          <a:xfrm>
            <a:off x="6400800" y="6096000"/>
            <a:ext cx="23038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পতঙ্গের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আক্রমণ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7000" y="0"/>
            <a:ext cx="36663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ফলানোর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মূহুর্ত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breakingnews.com.bd/media/image/news/000/051/274/news_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70" y="838200"/>
            <a:ext cx="8059615" cy="5715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2667000" y="0"/>
            <a:ext cx="28664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ফলানোর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http://paimages.prothom-alo.com/contents/cache/images/800x500x1/uploads/media/2014/06/06/8c8338e674d3735cea34da6da440ee9a-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85800"/>
            <a:ext cx="3671768" cy="2590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Picture 3" descr="D:\agriculture\Ruby picture\untitled-1 copy_2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685800"/>
            <a:ext cx="3671768" cy="2590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7021" y="3657600"/>
            <a:ext cx="3176579" cy="252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9" name="Rectangle 8"/>
          <p:cNvSpPr/>
          <p:nvPr/>
        </p:nvSpPr>
        <p:spPr>
          <a:xfrm>
            <a:off x="3200400" y="6273225"/>
            <a:ext cx="26516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আনন্দ</a:t>
            </a:r>
            <a:endParaRPr lang="en-U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3352800"/>
            <a:ext cx="13756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ঝাড়া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43174" y="3352800"/>
            <a:ext cx="1657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গোলায়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ভরা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0"/>
            <a:ext cx="28664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ফলানোর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ailynotunvor.com/wp-content/uploads/2014/11/%E0%A6%A7%E0%A6%BE%E0%A6%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914400"/>
            <a:ext cx="3768437" cy="2590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8434" name="AutoShape 2" descr="http://archive.prothom-alo.com/resize/maxDim/640x420/img/uploads/gallery/media-files/image/2010-01-22-17-11-47-081339600-raj-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6" name="Picture 4" descr="http://archive.prothom-alo.com/resize/maxDim/640x420/img/uploads/gallery/media-files/image/2010-01-22-17-11-47-081339600-raj-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914400"/>
            <a:ext cx="3733800" cy="2590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8440" name="Picture 8" descr="http://northernnews24.com/wp-content/uploads/2014/03/3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3886200"/>
            <a:ext cx="3733800" cy="2590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Rectangle 6"/>
          <p:cNvSpPr/>
          <p:nvPr/>
        </p:nvSpPr>
        <p:spPr>
          <a:xfrm>
            <a:off x="3429000" y="0"/>
            <a:ext cx="20585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নবান্ন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938</Words>
  <Application>Microsoft Office PowerPoint</Application>
  <PresentationFormat>On-screen Show (4:3)</PresentationFormat>
  <Paragraphs>137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HERA</dc:creator>
  <cp:lastModifiedBy>HERA COMPUTER</cp:lastModifiedBy>
  <cp:revision>38</cp:revision>
  <dcterms:created xsi:type="dcterms:W3CDTF">2006-08-16T00:00:00Z</dcterms:created>
  <dcterms:modified xsi:type="dcterms:W3CDTF">2016-08-06T12:44:38Z</dcterms:modified>
</cp:coreProperties>
</file>